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6" r:id="rId2"/>
    <p:sldId id="487" r:id="rId3"/>
    <p:sldId id="488" r:id="rId4"/>
    <p:sldId id="489" r:id="rId5"/>
    <p:sldId id="490" r:id="rId6"/>
    <p:sldId id="491" r:id="rId7"/>
    <p:sldId id="492" r:id="rId8"/>
    <p:sldId id="493" r:id="rId9"/>
    <p:sldId id="494" r:id="rId10"/>
    <p:sldId id="495" r:id="rId11"/>
    <p:sldId id="496" r:id="rId12"/>
    <p:sldId id="497" r:id="rId13"/>
    <p:sldId id="498" r:id="rId14"/>
    <p:sldId id="499" r:id="rId15"/>
    <p:sldId id="500" r:id="rId16"/>
    <p:sldId id="501" r:id="rId17"/>
    <p:sldId id="502" r:id="rId18"/>
    <p:sldId id="503" r:id="rId19"/>
    <p:sldId id="504" r:id="rId20"/>
    <p:sldId id="505" r:id="rId21"/>
    <p:sldId id="506" r:id="rId22"/>
    <p:sldId id="507" r:id="rId23"/>
    <p:sldId id="508" r:id="rId24"/>
    <p:sldId id="509" r:id="rId25"/>
    <p:sldId id="510" r:id="rId26"/>
    <p:sldId id="511" r:id="rId27"/>
    <p:sldId id="512" r:id="rId28"/>
    <p:sldId id="513" r:id="rId29"/>
    <p:sldId id="514" r:id="rId30"/>
    <p:sldId id="515" r:id="rId31"/>
    <p:sldId id="516" r:id="rId32"/>
    <p:sldId id="517" r:id="rId33"/>
    <p:sldId id="518" r:id="rId34"/>
    <p:sldId id="519" r:id="rId35"/>
    <p:sldId id="520" r:id="rId36"/>
    <p:sldId id="521" r:id="rId37"/>
    <p:sldId id="522" r:id="rId38"/>
    <p:sldId id="523" r:id="rId39"/>
    <p:sldId id="524" r:id="rId40"/>
    <p:sldId id="525" r:id="rId41"/>
    <p:sldId id="526" r:id="rId42"/>
    <p:sldId id="527" r:id="rId43"/>
    <p:sldId id="528" r:id="rId44"/>
    <p:sldId id="529" r:id="rId45"/>
    <p:sldId id="530" r:id="rId46"/>
    <p:sldId id="531" r:id="rId47"/>
    <p:sldId id="532" r:id="rId48"/>
    <p:sldId id="533" r:id="rId49"/>
    <p:sldId id="534" r:id="rId50"/>
    <p:sldId id="535" r:id="rId51"/>
    <p:sldId id="536" r:id="rId52"/>
    <p:sldId id="537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6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1F8B8C-6A6A-34C3-206B-0BA5BD4D5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D189B8E-0E99-28B4-7574-B6A4839AD6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4646BF-04DD-FF81-6176-3DB2E15B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5F2E3A-6650-E76B-4256-5CBBE0AC2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8B4A79-0758-0F7B-1D49-604658DCB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024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E0075A-3D67-74D2-D50C-5DAF20E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9D100E-8018-2A79-51A1-ED1F75A9D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89FE09-006C-ED1B-B5E2-4B6763DD7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D6A826-4A7B-7206-CD6C-DCED7FB0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74BD4-F87B-4798-C869-D1A9042D4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273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A87CC37-388B-9882-E4B1-D185CAA63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336891-8428-89BF-016D-0FC526416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83B17-3F13-CE52-4D75-1C868921C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E52B21-4AB6-268C-086F-CAC2D2CF3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3F2BAF-F3A2-392E-FCCA-B28B53F0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173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4642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CD3654-EA17-ADBC-9D18-F3C194570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20B638-540F-E979-0F88-894D0DEE7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E452E0-9459-FB6F-B047-226877E2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5DE73C-8718-BF98-A648-9FE67193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DA1A96-47D4-ECDF-978E-025B95C7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143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A37410-C69F-95F6-B27A-42CB8D61C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AAA81E-3116-300D-FE20-956422310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B85CCB-1B7E-226C-F815-86D5BB14D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294C25-79BE-C0E0-1802-C297F11D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2D4762-779F-D50B-C40E-4AE88906D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8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33757-8C1F-DC12-C881-F14FD3FA0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5E9E5C-58D6-F6E0-6CC0-542670E50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E5F247-3A59-28A3-3F3D-645E8FDBD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169EE5-8098-BB6D-FBBD-AEBED3100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EB8841-E5E6-B0F9-300E-5EDD257D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5BCF17-1066-945A-2F04-99DDA9EEC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158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F1AB94-9551-D2CB-7994-AE7B698B5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D64B48-1DDB-4C69-7AE1-5454D610C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532D9E3-9AC8-7211-ACE6-8FE6A56EA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5AF9B4-8371-9FB4-9BC4-6D79B14663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22AA76D-8A8E-4ECF-0C38-D53DCCC9D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360E6E-A3B2-AA5F-11E2-3E10E7CA8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23CCF8-8928-162B-2966-9CF32E7E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F5659A5-A096-4AFD-7D2D-FD9CC0D07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23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74BF18-C278-A5CB-A532-41C2EDBE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1503482-AB7C-6C18-B21A-737DCA6C8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799917-AAD3-60E5-92CD-D68FEF5D8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73D458-CC2B-67A5-5262-D493F496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66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7CC23D-E5D5-99D3-5FF1-99E93AAAB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485EAF-4EAB-0D79-739E-8C38D87F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B6DB67-D8BE-4833-D0B8-3AE71D90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63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6F7B65-AE72-6BC1-9981-728CE8B28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4B0DD4-B4FC-FC8B-0DB5-97E4417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BB9548-B272-FADB-1998-1C7DDB9E2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21E861-5AAE-6D19-769C-576C6D5A9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BEDFE4-00B9-6D55-912E-7A561E284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6C6DAF-7ED1-9D3E-2F08-3465315A5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283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13108-866A-628F-20A7-ABC0E09DE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D9C86AA-4761-7B34-6A98-645C37C26F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9F6EE4-B2F1-8DAD-22AD-036B6BBC8B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0FDF28-E7BE-D269-4AC8-EFEDDB84F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2D486A-3C71-DE10-C213-D3B9490CD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203C0D-FC28-0F87-612F-A0D1D9F7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279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D8823D-4D4C-21EA-1C8B-AC98F0F3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DB2CC4-9452-EFB0-082A-A39CBA620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291478-18EA-ECF8-221D-6AF69A0DA1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4A199-8EF9-4834-AF0C-2A7EA7CAA4DF}" type="datetimeFigureOut">
              <a:rPr lang="zh-CN" altLang="en-US" smtClean="0"/>
              <a:t>2022/6/23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BF84BB-7C21-C1D3-3314-F5FC7FA680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503A2A-AB94-A4CD-ADB8-65D08A790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1B172-C4F9-451A-9320-116D27928B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61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451162372008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22268162372015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31596162372015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08349162372016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6430162372017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12791162372018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21889162372018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31947162372019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6232816237202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53773162372020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1207916237202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82349162372009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22542016237202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361281162372022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32429162372023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52920162372024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472765162372024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501606162372024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47549162372025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717051162372025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87400162372027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82198162372027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97671162372009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17519162372028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15744162372028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07147162372029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51891162372030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4726416237203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76990162372031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60797162372032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68316162372033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1525162372034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44162372034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273811623720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53098162372037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88813162372037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58920162372038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28510162372039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4475016237204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7418016237204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52214162372040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01683416237204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340315162372043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163162372044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49134162372011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86080162372045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12748162372046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46586162372046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1969162372012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96873162372013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36053162372013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67743162372013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52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修昊</dc:creator>
  <cp:lastModifiedBy>陈 修昊</cp:lastModifiedBy>
  <cp:revision>1</cp:revision>
  <dcterms:created xsi:type="dcterms:W3CDTF">2022-06-23T09:23:31Z</dcterms:created>
  <dcterms:modified xsi:type="dcterms:W3CDTF">2022-06-23T09:23:40Z</dcterms:modified>
</cp:coreProperties>
</file>

<file path=docProps/thumbnail.jpeg>
</file>